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1050"/>
            <a:ext cx="1800000" cy="536575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marteau</a:t>
            </a:r>
            <a:endParaRPr lang="en-GB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422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GB" sz="17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17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tournevis</a:t>
            </a:r>
            <a:endParaRPr lang="es-ES" sz="17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422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scie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422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l’échelle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4032250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clou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1587" y="403274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vis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28732" y="403557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lime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542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hache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6013450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peinture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1662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pinceau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1662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clé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anglaise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86800" y="601662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perceuse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Comic Sans MS" panose="030F0702030302020204" pitchFamily="66" charset="0"/>
              </a:rPr>
              <a:t>Tools - </a:t>
            </a:r>
            <a:r>
              <a:rPr lang="es-E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Les </a:t>
            </a:r>
            <a:r>
              <a:rPr lang="es-ES" sz="2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outils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18" y="1143000"/>
            <a:ext cx="1398763" cy="59641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951" y="1125454"/>
            <a:ext cx="1071563" cy="63150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688" y="1302408"/>
            <a:ext cx="1945798" cy="2776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174" y="926858"/>
            <a:ext cx="847249" cy="10287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3" y="2891108"/>
            <a:ext cx="881413" cy="103032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078" y="2919254"/>
            <a:ext cx="383019" cy="97403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2951" y="3021937"/>
            <a:ext cx="1071563" cy="76866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4934" y="3102447"/>
            <a:ext cx="1183729" cy="60764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939" y="4940180"/>
            <a:ext cx="743721" cy="81503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5806" y="4968365"/>
            <a:ext cx="1071563" cy="75866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1086" y="5094071"/>
            <a:ext cx="1835293" cy="5072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8580" y="4920995"/>
            <a:ext cx="896436" cy="8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le marteau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5</cp:revision>
  <dcterms:created xsi:type="dcterms:W3CDTF">2006-08-16T00:00:00Z</dcterms:created>
  <dcterms:modified xsi:type="dcterms:W3CDTF">2015-10-26T22:38:10Z</dcterms:modified>
</cp:coreProperties>
</file>